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73" r:id="rId13"/>
    <p:sldId id="27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58FD4-3991-4FC9-957E-062E8E6C8A1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Kalimba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4114800"/>
            <a:ext cx="6019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LABOR DAY</a:t>
            </a:r>
            <a:endParaRPr lang="en-US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4000" cy="6855618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</Words>
  <Application>Microsoft Office PowerPoint</Application>
  <PresentationFormat>On-screen Show (4:3)</PresentationFormat>
  <Paragraphs>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</dc:creator>
  <cp:lastModifiedBy>User</cp:lastModifiedBy>
  <cp:revision>37</cp:revision>
  <dcterms:created xsi:type="dcterms:W3CDTF">2017-09-29T10:27:49Z</dcterms:created>
  <dcterms:modified xsi:type="dcterms:W3CDTF">2018-05-14T09:37:29Z</dcterms:modified>
</cp:coreProperties>
</file>